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D8D04-E716-43D3-8976-59E169787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CFB246-30E2-4CC2-9EDA-264B2B7A7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677DB-560B-4572-9ABC-82CC2EE9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43E85-B3E1-4FB3-B471-1860F257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FA1305-AFDD-4851-ADB4-6AD3EAD8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7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18E73-0D47-4FF6-8543-7204A97F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5CB127-722E-4319-8A75-1B447F1EA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958D8-5187-4BBB-8548-F266E729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0E33E-AE38-4DB8-B4CF-67FB7831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BD743-5378-41DF-A4E0-A4FB43F4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2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3B51A7-0457-429F-ACD2-A4BA87D7D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7B0749-4414-49B4-9C18-328575C80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CC88C-9E7A-4DDA-A194-EC8D57BF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B9CC2-2B74-4ED2-B270-8AE779E6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683A6-9C63-41A2-A9D6-2DF1C30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2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B7C32-8A37-428A-AF54-47114E26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FC4A6E-D6F5-4794-9151-383A1E97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D7D1C-F18C-4833-9533-4EE24CE2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88A1F-E5FC-4A82-8857-22586E86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B391E-782C-4646-B2CE-39066F81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2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98C9B-E8ED-4DBA-A6B9-11CB5B70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085829-BB0F-48CF-941F-5E6DB034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CB8285-54AE-440C-A9D6-43CC130D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EBB1D-FC65-452F-B8E0-7D01A489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03DD8-577D-47F7-83DE-7BB8390A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5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5606B-8BDF-4A25-9004-A63D8789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B4D8A-A165-4383-8B57-DC5C2C255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986F6-3253-43A5-B1DC-77DB6E9F4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C1012C-7FE5-4F08-B7CE-3DB3277C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B773AB-27D5-4BDE-954C-EA6DB424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9973D2-6B1E-416D-B9B5-F0AAE88F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5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D9BB4-7E97-4074-9BBA-1C963942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EF917-5333-41F0-BE3E-1ACD45AF4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639F3D-076A-4CDC-963B-A9280DCA5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5A975E-4708-408B-BE8F-80391D2E3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351F63-FC7D-475E-8589-02BD8C564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1A8830-CD69-4BB0-9769-9B6F2341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8CE0F1-614C-46C8-9F98-9916F7DE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9C1D28-7549-4FDC-874E-63258D6D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1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A8BA6-4BDC-496E-A626-F6B8B6C4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0B44FB-1E98-4D2A-93E0-1BB2AC6B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C0D58F-7272-4F42-B083-E501CB5D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7F90A6-AAF1-45C5-9A79-D297239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1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B79524-9B92-4EF7-9A47-C4E2B868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64A0BC-7383-4255-97CC-2B309EF5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3DD006-4CEB-4E51-84CD-1E4897E8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7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8B837-2BBD-456E-AF82-23D76F89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1C65B3-61E9-4844-AA68-552A706CE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56FFFD-E912-4BD3-8B1F-90CD80B4E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3D762E-6C4A-4F9D-9454-08D0A5F1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AC073-960E-4AA5-A231-FFE4F8AB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DA8C7-6D19-4AB5-BF9E-2EFDC71C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0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67FDF-C373-4CC4-9580-FE5FE3FC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3528B9-E92D-474A-AF83-15DDF0C6A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6E485-DE90-4630-804B-EF4BBCBCE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D4D098-5C68-4D85-9B52-F87159A7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73CBA8-2F62-4CCD-8B18-60D92FCB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D1223-FD6A-4280-B31D-E84F1FE0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6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5ABEE-D25F-4B83-8276-C053D22C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30EF37-57E3-492B-8028-804C40ABA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E7747-05A5-4C52-A130-40FEACE5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F36C-0A9F-40FB-8D80-AAC7854F910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DE77C-3C30-40B0-AE1E-6486D982F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0702F-3C9C-40CA-AC21-8C650F417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144B-8C5E-4340-9B5C-759472A3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88A6-A8C5-49C5-ABAE-C844209B0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1F7CA1-47EE-41C3-8C2A-B59601262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F63EB6-4DEB-4BB9-8135-F13B95A9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6DC63-DED1-48FE-A821-CA2E3128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16E3707-E8EC-4510-862B-B66BE4EE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01" y="1825625"/>
            <a:ext cx="3362397" cy="4351338"/>
          </a:xfrm>
        </p:spPr>
      </p:pic>
    </p:spTree>
    <p:extLst>
      <p:ext uri="{BB962C8B-B14F-4D97-AF65-F5344CB8AC3E}">
        <p14:creationId xmlns:p14="http://schemas.microsoft.com/office/powerpoint/2010/main" val="191027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717ED-11DF-4EBE-9E23-C215F2BC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8C9AFD-B947-4C3C-8DB7-9F812A5E3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01" y="1825625"/>
            <a:ext cx="3362397" cy="435133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6A5345-9FFB-411A-BED3-1FD535979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18" y="15000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3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F5212-BBB7-490E-B125-17935EDD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67A301-9FF8-4882-89D7-3CFBEE752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35" y="-216256"/>
            <a:ext cx="5591480" cy="7236034"/>
          </a:xfrm>
        </p:spPr>
      </p:pic>
    </p:spTree>
    <p:extLst>
      <p:ext uri="{BB962C8B-B14F-4D97-AF65-F5344CB8AC3E}">
        <p14:creationId xmlns:p14="http://schemas.microsoft.com/office/powerpoint/2010/main" val="32555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6FC7A-1CCC-403D-8AC7-557FAFF2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F15E72-5147-4E5E-AFA4-AFD9C8B26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91" y="0"/>
            <a:ext cx="4773107" cy="6176963"/>
          </a:xfrm>
        </p:spPr>
      </p:pic>
    </p:spTree>
    <p:extLst>
      <p:ext uri="{BB962C8B-B14F-4D97-AF65-F5344CB8AC3E}">
        <p14:creationId xmlns:p14="http://schemas.microsoft.com/office/powerpoint/2010/main" val="411489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E0505-14CD-4284-86F3-713A9D25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174114-B10E-4845-AE12-26BB4194C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10" y="-179568"/>
            <a:ext cx="5835856" cy="7552285"/>
          </a:xfrm>
        </p:spPr>
      </p:pic>
    </p:spTree>
    <p:extLst>
      <p:ext uri="{BB962C8B-B14F-4D97-AF65-F5344CB8AC3E}">
        <p14:creationId xmlns:p14="http://schemas.microsoft.com/office/powerpoint/2010/main" val="366350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D8D64-81E7-4D41-B2D0-5B7DDD20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C1D3B0-FA7C-41AB-BE97-DC69DCA59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63" y="190328"/>
            <a:ext cx="5038150" cy="6519961"/>
          </a:xfrm>
        </p:spPr>
      </p:pic>
    </p:spTree>
    <p:extLst>
      <p:ext uri="{BB962C8B-B14F-4D97-AF65-F5344CB8AC3E}">
        <p14:creationId xmlns:p14="http://schemas.microsoft.com/office/powerpoint/2010/main" val="524744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Магият</dc:creator>
  <cp:lastModifiedBy>Магият</cp:lastModifiedBy>
  <cp:revision>2</cp:revision>
  <dcterms:created xsi:type="dcterms:W3CDTF">2023-11-08T18:27:15Z</dcterms:created>
  <dcterms:modified xsi:type="dcterms:W3CDTF">2023-11-08T18:31:51Z</dcterms:modified>
</cp:coreProperties>
</file>